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70" r:id="rId15"/>
    <p:sldId id="271" r:id="rId16"/>
    <p:sldId id="272" r:id="rId17"/>
    <p:sldId id="273" r:id="rId18"/>
    <p:sldId id="274" r:id="rId19"/>
    <p:sldId id="269"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322A95BF-E8FF-402A-898B-1BF162F34D22}" type="datetimeFigureOut">
              <a:rPr lang="es-MX" smtClean="0"/>
              <a:t>02/10/2018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173387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22A95BF-E8FF-402A-898B-1BF162F34D22}" type="datetimeFigureOut">
              <a:rPr lang="es-MX" smtClean="0"/>
              <a:t>02/10/2018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284189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22A95BF-E8FF-402A-898B-1BF162F34D22}" type="datetimeFigureOut">
              <a:rPr lang="es-MX" smtClean="0"/>
              <a:t>02/10/2018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78054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22A95BF-E8FF-402A-898B-1BF162F34D22}" type="datetimeFigureOut">
              <a:rPr lang="es-MX" smtClean="0"/>
              <a:t>02/10/2018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117168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22A95BF-E8FF-402A-898B-1BF162F34D22}" type="datetimeFigureOut">
              <a:rPr lang="es-MX" smtClean="0"/>
              <a:t>02/10/2018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345765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322A95BF-E8FF-402A-898B-1BF162F34D22}" type="datetimeFigureOut">
              <a:rPr lang="es-MX" smtClean="0"/>
              <a:t>02/10/2018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289754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322A95BF-E8FF-402A-898B-1BF162F34D22}" type="datetimeFigureOut">
              <a:rPr lang="es-MX" smtClean="0"/>
              <a:t>02/10/2018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417264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22A95BF-E8FF-402A-898B-1BF162F34D22}" type="datetimeFigureOut">
              <a:rPr lang="es-MX" smtClean="0"/>
              <a:t>02/10/2018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278828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22A95BF-E8FF-402A-898B-1BF162F34D22}" type="datetimeFigureOut">
              <a:rPr lang="es-MX" smtClean="0"/>
              <a:t>02/10/2018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287308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22A95BF-E8FF-402A-898B-1BF162F34D22}" type="datetimeFigureOut">
              <a:rPr lang="es-MX" smtClean="0"/>
              <a:t>02/10/2018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78562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22A95BF-E8FF-402A-898B-1BF162F34D22}" type="datetimeFigureOut">
              <a:rPr lang="es-MX" smtClean="0"/>
              <a:t>02/10/2018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71D64D0-57CE-477D-9A52-39D18B59481A}" type="slidenum">
              <a:rPr lang="es-MX" smtClean="0"/>
              <a:t>‹Nº›</a:t>
            </a:fld>
            <a:endParaRPr lang="es-MX"/>
          </a:p>
        </p:txBody>
      </p:sp>
    </p:spTree>
    <p:extLst>
      <p:ext uri="{BB962C8B-B14F-4D97-AF65-F5344CB8AC3E}">
        <p14:creationId xmlns:p14="http://schemas.microsoft.com/office/powerpoint/2010/main" val="204614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A95BF-E8FF-402A-898B-1BF162F34D22}" type="datetimeFigureOut">
              <a:rPr lang="es-MX" smtClean="0"/>
              <a:t>02/10/2018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D64D0-57CE-477D-9A52-39D18B59481A}" type="slidenum">
              <a:rPr lang="es-MX" smtClean="0"/>
              <a:t>‹Nº›</a:t>
            </a:fld>
            <a:endParaRPr lang="es-MX"/>
          </a:p>
        </p:txBody>
      </p:sp>
    </p:spTree>
    <p:extLst>
      <p:ext uri="{BB962C8B-B14F-4D97-AF65-F5344CB8AC3E}">
        <p14:creationId xmlns:p14="http://schemas.microsoft.com/office/powerpoint/2010/main" val="546723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es-MX" b="1" dirty="0">
                <a:ln w="22225">
                  <a:solidFill>
                    <a:schemeClr val="accent2"/>
                  </a:solidFill>
                  <a:prstDash val="solid"/>
                </a:ln>
                <a:solidFill>
                  <a:schemeClr val="accent2">
                    <a:lumMod val="40000"/>
                    <a:lumOff val="60000"/>
                  </a:schemeClr>
                </a:solidFill>
              </a:rPr>
              <a:t>Reconociendo</a:t>
            </a:r>
            <a:br>
              <a:rPr lang="es-MX" b="1" dirty="0">
                <a:ln w="22225">
                  <a:solidFill>
                    <a:schemeClr val="accent2"/>
                  </a:solidFill>
                  <a:prstDash val="solid"/>
                </a:ln>
                <a:solidFill>
                  <a:schemeClr val="accent2">
                    <a:lumMod val="40000"/>
                    <a:lumOff val="60000"/>
                  </a:schemeClr>
                </a:solidFill>
              </a:rPr>
            </a:br>
            <a:r>
              <a:rPr lang="es-MX" b="1" dirty="0">
                <a:ln w="22225">
                  <a:solidFill>
                    <a:schemeClr val="accent2"/>
                  </a:solidFill>
                  <a:prstDash val="solid"/>
                </a:ln>
                <a:solidFill>
                  <a:schemeClr val="accent2">
                    <a:lumMod val="40000"/>
                    <a:lumOff val="60000"/>
                  </a:schemeClr>
                </a:solidFill>
              </a:rPr>
              <a:t>a un amigo </a:t>
            </a:r>
          </a:p>
        </p:txBody>
      </p:sp>
      <p:sp>
        <p:nvSpPr>
          <p:cNvPr id="3" name="Subtítulo 2"/>
          <p:cNvSpPr>
            <a:spLocks noGrp="1"/>
          </p:cNvSpPr>
          <p:nvPr>
            <p:ph type="subTitle" idx="1"/>
          </p:nvPr>
        </p:nvSpPr>
        <p:spPr/>
        <p:txBody>
          <a:bodyPr/>
          <a:lstStyle/>
          <a:p>
            <a:r>
              <a:rPr lang="es-MX" dirty="0" smtClean="0"/>
              <a:t>María Isabel </a:t>
            </a:r>
            <a:r>
              <a:rPr lang="es-MX" dirty="0" err="1" smtClean="0"/>
              <a:t>Diosdado</a:t>
            </a:r>
            <a:r>
              <a:rPr lang="es-MX" dirty="0" smtClean="0"/>
              <a:t> </a:t>
            </a:r>
          </a:p>
          <a:p>
            <a:r>
              <a:rPr lang="es-MX" dirty="0" smtClean="0"/>
              <a:t>Proyección Personal y profesional</a:t>
            </a:r>
          </a:p>
          <a:p>
            <a:r>
              <a:rPr lang="es-MX" dirty="0" smtClean="0"/>
              <a:t>Grupo 104 </a:t>
            </a:r>
            <a:endParaRPr lang="es-MX" dirty="0"/>
          </a:p>
        </p:txBody>
      </p:sp>
    </p:spTree>
    <p:extLst>
      <p:ext uri="{BB962C8B-B14F-4D97-AF65-F5344CB8AC3E}">
        <p14:creationId xmlns:p14="http://schemas.microsoft.com/office/powerpoint/2010/main" val="341585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352282" y="80493"/>
            <a:ext cx="9697791" cy="6845499"/>
          </a:xfrm>
          <a:prstGeom prst="rect">
            <a:avLst/>
          </a:prstGeom>
        </p:spPr>
      </p:pic>
    </p:spTree>
    <p:extLst>
      <p:ext uri="{BB962C8B-B14F-4D97-AF65-F5344CB8AC3E}">
        <p14:creationId xmlns:p14="http://schemas.microsoft.com/office/powerpoint/2010/main" val="398169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390918" y="107765"/>
            <a:ext cx="9620519" cy="6790955"/>
          </a:xfrm>
          <a:prstGeom prst="rect">
            <a:avLst/>
          </a:prstGeom>
        </p:spPr>
      </p:pic>
    </p:spTree>
    <p:extLst>
      <p:ext uri="{BB962C8B-B14F-4D97-AF65-F5344CB8AC3E}">
        <p14:creationId xmlns:p14="http://schemas.microsoft.com/office/powerpoint/2010/main" val="81817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313646" y="77333"/>
            <a:ext cx="10040154" cy="7036544"/>
          </a:xfrm>
          <a:prstGeom prst="rect">
            <a:avLst/>
          </a:prstGeom>
        </p:spPr>
      </p:pic>
    </p:spTree>
    <p:extLst>
      <p:ext uri="{BB962C8B-B14F-4D97-AF65-F5344CB8AC3E}">
        <p14:creationId xmlns:p14="http://schemas.microsoft.com/office/powerpoint/2010/main" val="355012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MX" dirty="0"/>
              <a:t>Los 5 signos que indican que una amistad es saludable</a:t>
            </a:r>
          </a:p>
        </p:txBody>
      </p:sp>
      <p:sp>
        <p:nvSpPr>
          <p:cNvPr id="3" name="Marcador de contenido 2"/>
          <p:cNvSpPr>
            <a:spLocks noGrp="1"/>
          </p:cNvSpPr>
          <p:nvPr>
            <p:ph idx="1"/>
          </p:nvPr>
        </p:nvSpPr>
        <p:spPr/>
        <p:txBody>
          <a:bodyPr/>
          <a:lstStyle/>
          <a:p>
            <a:r>
              <a:rPr lang="es-MX" dirty="0"/>
              <a:t>1. La verdadera amistad es honesta y nos permite ser lo que </a:t>
            </a:r>
            <a:r>
              <a:rPr lang="es-MX" dirty="0" smtClean="0"/>
              <a:t>somos</a:t>
            </a:r>
          </a:p>
          <a:p>
            <a:r>
              <a:rPr lang="es-MX" dirty="0"/>
              <a:t>2. Los buenos amigos saben cómo discutir sin estropear la amistad</a:t>
            </a:r>
          </a:p>
          <a:p>
            <a:r>
              <a:rPr lang="es-MX" dirty="0"/>
              <a:t>3. Los buenos amigos </a:t>
            </a:r>
            <a:r>
              <a:rPr lang="es-MX" dirty="0" smtClean="0"/>
              <a:t>respetan</a:t>
            </a:r>
            <a:r>
              <a:rPr lang="es-MX" dirty="0"/>
              <a:t> a otras amistades</a:t>
            </a:r>
          </a:p>
          <a:p>
            <a:r>
              <a:rPr lang="es-MX" dirty="0"/>
              <a:t>4. En la amistad verdadera hay confianza mutua</a:t>
            </a:r>
          </a:p>
          <a:p>
            <a:r>
              <a:rPr lang="es-MX" dirty="0"/>
              <a:t>5. En las amistades sanas existen límites</a:t>
            </a:r>
          </a:p>
          <a:p>
            <a:r>
              <a:rPr lang="es-MX" dirty="0"/>
              <a:t> </a:t>
            </a:r>
          </a:p>
          <a:p>
            <a:endParaRPr lang="es-MX" dirty="0"/>
          </a:p>
        </p:txBody>
      </p:sp>
    </p:spTree>
    <p:extLst>
      <p:ext uri="{BB962C8B-B14F-4D97-AF65-F5344CB8AC3E}">
        <p14:creationId xmlns:p14="http://schemas.microsoft.com/office/powerpoint/2010/main" val="3561254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fontAlgn="base"/>
            <a:r>
              <a:rPr lang="es-MX" dirty="0"/>
              <a:t>1</a:t>
            </a:r>
            <a:r>
              <a:rPr lang="es-MX" dirty="0" smtClean="0"/>
              <a:t>0 </a:t>
            </a:r>
            <a:r>
              <a:rPr lang="es-MX" dirty="0"/>
              <a:t>características de las amistades tóxicas</a:t>
            </a:r>
          </a:p>
        </p:txBody>
      </p:sp>
      <p:sp>
        <p:nvSpPr>
          <p:cNvPr id="3" name="Marcador de contenido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fontAlgn="base"/>
            <a:r>
              <a:rPr lang="es-MX" dirty="0"/>
              <a:t>1. </a:t>
            </a:r>
            <a:r>
              <a:rPr lang="es-MX" b="1" dirty="0"/>
              <a:t>Se enfocan en tus defectos</a:t>
            </a:r>
            <a:r>
              <a:rPr lang="es-MX" dirty="0" smtClean="0"/>
              <a:t>. Mientras que un amigo verdadero es aquel que prioriza tus virtudes, los amigos tóxicos se centran en las debilidades de la otra persona. Esta actitud perjudica la autoestima.</a:t>
            </a:r>
            <a:endParaRPr lang="es-MX" dirty="0"/>
          </a:p>
          <a:p>
            <a:pPr fontAlgn="base"/>
            <a:r>
              <a:rPr lang="es-MX" dirty="0"/>
              <a:t>2. </a:t>
            </a:r>
            <a:r>
              <a:rPr lang="es-MX" b="1" dirty="0"/>
              <a:t>Te sientes solo</a:t>
            </a:r>
            <a:r>
              <a:rPr lang="es-MX" dirty="0"/>
              <a:t>. Cuando compartes un plan con ese amigo, vuelves a casa con la sensación de un vacío interior que deja el poso de la soledad negativa en ti. Esta experiencia te desmotiva para programar próximos encuentros con esa persona.</a:t>
            </a:r>
          </a:p>
          <a:p>
            <a:endParaRPr lang="es-MX" dirty="0"/>
          </a:p>
        </p:txBody>
      </p:sp>
    </p:spTree>
    <p:extLst>
      <p:ext uri="{BB962C8B-B14F-4D97-AF65-F5344CB8AC3E}">
        <p14:creationId xmlns:p14="http://schemas.microsoft.com/office/powerpoint/2010/main" val="53122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3806" y="743800"/>
            <a:ext cx="10515600" cy="435133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s-MX" dirty="0" smtClean="0"/>
              <a:t>3. </a:t>
            </a:r>
            <a:r>
              <a:rPr lang="es-MX" b="1" dirty="0" smtClean="0"/>
              <a:t>Te sientes frecuentemente cuestionado</a:t>
            </a:r>
            <a:r>
              <a:rPr lang="es-MX" dirty="0" smtClean="0"/>
              <a:t> y juzgado por esa persona. Es como si estuvieses sometido a su particular criterio de perfección. No te deja ser tú mismo.</a:t>
            </a:r>
          </a:p>
          <a:p>
            <a:pPr fontAlgn="base"/>
            <a:r>
              <a:rPr lang="es-MX" dirty="0" smtClean="0"/>
              <a:t>4. </a:t>
            </a:r>
            <a:r>
              <a:rPr lang="es-MX" b="1" dirty="0" smtClean="0"/>
              <a:t>Insatisfacción</a:t>
            </a:r>
            <a:r>
              <a:rPr lang="es-MX" dirty="0" smtClean="0"/>
              <a:t>. Cuando comparas esta relación con una amistad verdadera tomas conciencia de que este vínculo te perjudica aunque, a veces, te </a:t>
            </a:r>
            <a:r>
              <a:rPr lang="es-MX" dirty="0" err="1" smtClean="0"/>
              <a:t>autoengañes</a:t>
            </a:r>
            <a:r>
              <a:rPr lang="es-MX" dirty="0" smtClean="0"/>
              <a:t> con la idea de que esa persona puede cambiar. De hecho, este es otro síntoma de una amistad tóxica. Confiar en que las cosas cambien y, sin embargo, observar cómo todo sigue su inercia habitual.</a:t>
            </a:r>
          </a:p>
        </p:txBody>
      </p:sp>
    </p:spTree>
    <p:extLst>
      <p:ext uri="{BB962C8B-B14F-4D97-AF65-F5344CB8AC3E}">
        <p14:creationId xmlns:p14="http://schemas.microsoft.com/office/powerpoint/2010/main" val="90381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s-MX" dirty="0" smtClean="0"/>
              <a:t>5. </a:t>
            </a:r>
            <a:r>
              <a:rPr lang="es-MX" b="1" dirty="0" smtClean="0"/>
              <a:t>Falta de coherencia</a:t>
            </a:r>
            <a:r>
              <a:rPr lang="es-MX" dirty="0" smtClean="0"/>
              <a:t>. Con frecuencia, te sorprendes de cómo alguien que se supone tu amigo te dice ciertos comentarios que te hieren bajo la defensa de una sinceridad que tú no compartes de ese modo.</a:t>
            </a:r>
          </a:p>
          <a:p>
            <a:pPr fontAlgn="base"/>
            <a:r>
              <a:rPr lang="es-MX" dirty="0" smtClean="0"/>
              <a:t>6.  </a:t>
            </a:r>
            <a:r>
              <a:rPr lang="es-MX" b="1" dirty="0" smtClean="0"/>
              <a:t>Quiere ser protagonista constantemente</a:t>
            </a:r>
            <a:r>
              <a:rPr lang="es-MX" dirty="0" smtClean="0"/>
              <a:t>. Demanda tanta atención a través de un rol determinado que, prácticamente, no te deja espacio para proyectarte en el seno de esta amistad.</a:t>
            </a:r>
          </a:p>
          <a:p>
            <a:endParaRPr lang="es-MX" dirty="0" smtClean="0"/>
          </a:p>
          <a:p>
            <a:endParaRPr lang="es-MX" dirty="0"/>
          </a:p>
        </p:txBody>
      </p:sp>
    </p:spTree>
    <p:extLst>
      <p:ext uri="{BB962C8B-B14F-4D97-AF65-F5344CB8AC3E}">
        <p14:creationId xmlns:p14="http://schemas.microsoft.com/office/powerpoint/2010/main" val="166126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s-MX" dirty="0" smtClean="0"/>
              <a:t>7. </a:t>
            </a:r>
            <a:r>
              <a:rPr lang="es-MX" b="1" dirty="0" smtClean="0"/>
              <a:t>No te da buenos consejos</a:t>
            </a:r>
            <a:r>
              <a:rPr lang="es-MX" dirty="0" smtClean="0"/>
              <a:t>. No consideras que sus sugerencias sean constructivas. A veces, se enfada si no haces aquello que espera exactamente.</a:t>
            </a:r>
          </a:p>
          <a:p>
            <a:pPr fontAlgn="base"/>
            <a:r>
              <a:rPr lang="es-MX" dirty="0" smtClean="0"/>
              <a:t>8. </a:t>
            </a:r>
            <a:r>
              <a:rPr lang="es-MX" b="1" dirty="0" smtClean="0"/>
              <a:t>Hay más tristeza que alegría</a:t>
            </a:r>
            <a:r>
              <a:rPr lang="es-MX" dirty="0" smtClean="0"/>
              <a:t>. Así te sientes en esta historia en la que la balanza se inclina hacia lo negativo.</a:t>
            </a:r>
          </a:p>
          <a:p>
            <a:endParaRPr lang="es-MX" dirty="0"/>
          </a:p>
        </p:txBody>
      </p:sp>
    </p:spTree>
    <p:extLst>
      <p:ext uri="{BB962C8B-B14F-4D97-AF65-F5344CB8AC3E}">
        <p14:creationId xmlns:p14="http://schemas.microsoft.com/office/powerpoint/2010/main" val="118154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fontAlgn="base"/>
            <a:r>
              <a:rPr lang="es-MX" dirty="0" smtClean="0"/>
              <a:t>9. </a:t>
            </a:r>
            <a:r>
              <a:rPr lang="es-MX" b="1" dirty="0" smtClean="0"/>
              <a:t>Te proteges de un modo inconsciente</a:t>
            </a:r>
            <a:r>
              <a:rPr lang="es-MX" dirty="0" smtClean="0"/>
              <a:t>.  Por ejemplo, no compartes ciertos detalles de tu vida porque no confías en esa persona. Tus conversaciones se centran en aspectos totalmente superficiales e impersonales.</a:t>
            </a:r>
          </a:p>
          <a:p>
            <a:pPr fontAlgn="base"/>
            <a:r>
              <a:rPr lang="es-MX" dirty="0" smtClean="0"/>
              <a:t>10. </a:t>
            </a:r>
            <a:r>
              <a:rPr lang="es-MX" b="1" dirty="0" smtClean="0"/>
              <a:t>Opiniones externas</a:t>
            </a:r>
            <a:r>
              <a:rPr lang="es-MX" dirty="0" smtClean="0"/>
              <a:t>. Otras personas de tu entorno te han dicho que consideran que esta es una amistad tóxica. Consideran que la compañía de esa persona, es una mala influencia para ti porque te notan triste y desencantado.</a:t>
            </a:r>
          </a:p>
          <a:p>
            <a:endParaRPr lang="es-MX" dirty="0"/>
          </a:p>
        </p:txBody>
      </p:sp>
    </p:spTree>
    <p:extLst>
      <p:ext uri="{BB962C8B-B14F-4D97-AF65-F5344CB8AC3E}">
        <p14:creationId xmlns:p14="http://schemas.microsoft.com/office/powerpoint/2010/main" val="3090145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amistad es un regalo	</a:t>
            </a:r>
            <a:endParaRPr lang="es-MX" dirty="0"/>
          </a:p>
        </p:txBody>
      </p:sp>
      <p:sp>
        <p:nvSpPr>
          <p:cNvPr id="3" name="Marcador de contenido 2"/>
          <p:cNvSpPr>
            <a:spLocks noGrp="1"/>
          </p:cNvSpPr>
          <p:nvPr>
            <p:ph idx="1"/>
          </p:nvPr>
        </p:nvSpPr>
        <p:spPr/>
        <p:txBody>
          <a:bodyPr/>
          <a:lstStyle/>
          <a:p>
            <a:r>
              <a:rPr lang="es-MX" dirty="0" smtClean="0"/>
              <a:t>La </a:t>
            </a:r>
            <a:r>
              <a:rPr lang="es-MX" dirty="0"/>
              <a:t>amistad es un regalo que hay que cuidar, mimar y alimentar. Los grandes amigos no crecen en los árboles y, cuando tenemos uno, hay que protegerlo.</a:t>
            </a:r>
          </a:p>
          <a:p>
            <a:endParaRPr lang="es-MX" dirty="0"/>
          </a:p>
        </p:txBody>
      </p:sp>
      <p:pic>
        <p:nvPicPr>
          <p:cNvPr id="4" name="Imagen 3"/>
          <p:cNvPicPr>
            <a:picLocks noChangeAspect="1"/>
          </p:cNvPicPr>
          <p:nvPr/>
        </p:nvPicPr>
        <p:blipFill>
          <a:blip r:embed="rId2"/>
          <a:stretch>
            <a:fillRect/>
          </a:stretch>
        </p:blipFill>
        <p:spPr>
          <a:xfrm>
            <a:off x="3205631" y="3181015"/>
            <a:ext cx="4920937" cy="3697733"/>
          </a:xfrm>
          <a:prstGeom prst="rect">
            <a:avLst/>
          </a:prstGeom>
        </p:spPr>
      </p:pic>
    </p:spTree>
    <p:extLst>
      <p:ext uri="{BB962C8B-B14F-4D97-AF65-F5344CB8AC3E}">
        <p14:creationId xmlns:p14="http://schemas.microsoft.com/office/powerpoint/2010/main" val="353536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MX" dirty="0"/>
              <a:t>Las 10 características esenciales de un gran </a:t>
            </a:r>
            <a:r>
              <a:rPr lang="es-MX" dirty="0" smtClean="0"/>
              <a:t>amigo</a:t>
            </a:r>
            <a:endParaRPr lang="es-MX" dirty="0"/>
          </a:p>
        </p:txBody>
      </p:sp>
      <p:sp>
        <p:nvSpPr>
          <p:cNvPr id="3" name="Marcador de contenido 2"/>
          <p:cNvSpPr>
            <a:spLocks noGrp="1"/>
          </p:cNvSpPr>
          <p:nvPr>
            <p:ph idx="1"/>
          </p:nvPr>
        </p:nvSpPr>
        <p:spPr/>
        <p:txBody>
          <a:bodyPr>
            <a:normAutofit fontScale="92500" lnSpcReduction="20000"/>
          </a:bodyPr>
          <a:lstStyle/>
          <a:p>
            <a:r>
              <a:rPr lang="es-MX" dirty="0"/>
              <a:t>#1 – Un buen amigo escucha con empatía y </a:t>
            </a:r>
            <a:r>
              <a:rPr lang="es-MX" dirty="0" smtClean="0"/>
              <a:t>presencia</a:t>
            </a:r>
          </a:p>
          <a:p>
            <a:r>
              <a:rPr lang="es-MX" dirty="0"/>
              <a:t>#2 – Un buen amigo entiende y respeta el espacio del otro</a:t>
            </a:r>
            <a:r>
              <a:rPr lang="es-MX" dirty="0" smtClean="0"/>
              <a:t>.</a:t>
            </a:r>
          </a:p>
          <a:p>
            <a:r>
              <a:rPr lang="es-MX" dirty="0"/>
              <a:t>#3 – Un buen amigo respeta la intimidad del </a:t>
            </a:r>
            <a:r>
              <a:rPr lang="es-MX" dirty="0" smtClean="0"/>
              <a:t>otro</a:t>
            </a:r>
          </a:p>
          <a:p>
            <a:r>
              <a:rPr lang="es-MX" dirty="0"/>
              <a:t>#4 – Un buen amigo no alimenta las rencillas con </a:t>
            </a:r>
            <a:r>
              <a:rPr lang="es-MX" dirty="0" smtClean="0"/>
              <a:t>terceros</a:t>
            </a:r>
          </a:p>
          <a:p>
            <a:r>
              <a:rPr lang="es-MX" dirty="0"/>
              <a:t>#5 – Un buen amigo apoya los éxitos del </a:t>
            </a:r>
            <a:r>
              <a:rPr lang="es-MX" dirty="0" smtClean="0"/>
              <a:t>otro</a:t>
            </a:r>
          </a:p>
          <a:p>
            <a:r>
              <a:rPr lang="es-MX" dirty="0"/>
              <a:t>#6 – Un buen amigo es capaz de admitir la </a:t>
            </a:r>
            <a:r>
              <a:rPr lang="es-MX" dirty="0" smtClean="0"/>
              <a:t>envidia</a:t>
            </a:r>
          </a:p>
          <a:p>
            <a:r>
              <a:rPr lang="es-MX" dirty="0"/>
              <a:t>#7 – Un buen amigo busca tiempo para estar con el </a:t>
            </a:r>
            <a:r>
              <a:rPr lang="es-MX" dirty="0" smtClean="0"/>
              <a:t>otro</a:t>
            </a:r>
          </a:p>
          <a:p>
            <a:r>
              <a:rPr lang="es-MX" dirty="0"/>
              <a:t>#8 – Un buen amigo cumple sus </a:t>
            </a:r>
            <a:r>
              <a:rPr lang="es-MX" dirty="0" smtClean="0"/>
              <a:t>compromisos</a:t>
            </a:r>
          </a:p>
          <a:p>
            <a:r>
              <a:rPr lang="es-MX" dirty="0"/>
              <a:t>#9 – Un buen amigo tolera, comprende y respeta el dolor del </a:t>
            </a:r>
            <a:r>
              <a:rPr lang="es-MX" dirty="0" smtClean="0"/>
              <a:t>otro</a:t>
            </a:r>
          </a:p>
          <a:p>
            <a:r>
              <a:rPr lang="es-MX" dirty="0"/>
              <a:t>#10 – Un buen amigo saber perdonar… y pedir perdón</a:t>
            </a:r>
          </a:p>
        </p:txBody>
      </p:sp>
    </p:spTree>
    <p:extLst>
      <p:ext uri="{BB962C8B-B14F-4D97-AF65-F5344CB8AC3E}">
        <p14:creationId xmlns:p14="http://schemas.microsoft.com/office/powerpoint/2010/main" val="254683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300766" y="44129"/>
            <a:ext cx="10053034" cy="7096260"/>
          </a:xfrm>
          <a:prstGeom prst="rect">
            <a:avLst/>
          </a:prstGeom>
        </p:spPr>
      </p:pic>
    </p:spTree>
    <p:extLst>
      <p:ext uri="{BB962C8B-B14F-4D97-AF65-F5344CB8AC3E}">
        <p14:creationId xmlns:p14="http://schemas.microsoft.com/office/powerpoint/2010/main" val="90931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313646" y="0"/>
            <a:ext cx="9640104" cy="6804780"/>
          </a:xfrm>
          <a:prstGeom prst="rect">
            <a:avLst/>
          </a:prstGeom>
        </p:spPr>
      </p:pic>
    </p:spTree>
    <p:extLst>
      <p:ext uri="{BB962C8B-B14F-4D97-AF65-F5344CB8AC3E}">
        <p14:creationId xmlns:p14="http://schemas.microsoft.com/office/powerpoint/2010/main" val="321447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429555" y="141669"/>
            <a:ext cx="9323497" cy="6581292"/>
          </a:xfrm>
          <a:prstGeom prst="rect">
            <a:avLst/>
          </a:prstGeom>
        </p:spPr>
      </p:pic>
    </p:spTree>
    <p:extLst>
      <p:ext uri="{BB962C8B-B14F-4D97-AF65-F5344CB8AC3E}">
        <p14:creationId xmlns:p14="http://schemas.microsoft.com/office/powerpoint/2010/main" val="81934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468192" y="270456"/>
            <a:ext cx="9102411" cy="6425232"/>
          </a:xfrm>
          <a:prstGeom prst="rect">
            <a:avLst/>
          </a:prstGeom>
        </p:spPr>
      </p:pic>
    </p:spTree>
    <p:extLst>
      <p:ext uri="{BB962C8B-B14F-4D97-AF65-F5344CB8AC3E}">
        <p14:creationId xmlns:p14="http://schemas.microsoft.com/office/powerpoint/2010/main" val="349527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416676" y="125947"/>
            <a:ext cx="9285668" cy="6554589"/>
          </a:xfrm>
          <a:prstGeom prst="rect">
            <a:avLst/>
          </a:prstGeom>
        </p:spPr>
      </p:pic>
    </p:spTree>
    <p:extLst>
      <p:ext uri="{BB962C8B-B14F-4D97-AF65-F5344CB8AC3E}">
        <p14:creationId xmlns:p14="http://schemas.microsoft.com/office/powerpoint/2010/main" val="299385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403798" y="116857"/>
            <a:ext cx="9684912" cy="6836409"/>
          </a:xfrm>
          <a:prstGeom prst="rect">
            <a:avLst/>
          </a:prstGeom>
        </p:spPr>
      </p:pic>
    </p:spTree>
    <p:extLst>
      <p:ext uri="{BB962C8B-B14F-4D97-AF65-F5344CB8AC3E}">
        <p14:creationId xmlns:p14="http://schemas.microsoft.com/office/powerpoint/2010/main" val="359970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493680" y="180304"/>
            <a:ext cx="9440483" cy="6663870"/>
          </a:xfrm>
          <a:prstGeom prst="rect">
            <a:avLst/>
          </a:prstGeom>
        </p:spPr>
      </p:pic>
    </p:spTree>
    <p:extLst>
      <p:ext uri="{BB962C8B-B14F-4D97-AF65-F5344CB8AC3E}">
        <p14:creationId xmlns:p14="http://schemas.microsoft.com/office/powerpoint/2010/main" val="33259680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177</Words>
  <Application>Microsoft Office PowerPoint</Application>
  <PresentationFormat>Panorámica</PresentationFormat>
  <Paragraphs>35</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Reconociendo a un amigo </vt:lpstr>
      <vt:lpstr>Las 10 características esenciales de un gran amigo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5 signos que indican que una amistad es saludable</vt:lpstr>
      <vt:lpstr>10 características de las amistades tóxicas</vt:lpstr>
      <vt:lpstr>Presentación de PowerPoint</vt:lpstr>
      <vt:lpstr>Presentación de PowerPoint</vt:lpstr>
      <vt:lpstr>Presentación de PowerPoint</vt:lpstr>
      <vt:lpstr>Presentación de PowerPoint</vt:lpstr>
      <vt:lpstr>La amistad es un regalo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dc:creator>
  <cp:lastModifiedBy>ISABEL</cp:lastModifiedBy>
  <cp:revision>2</cp:revision>
  <dcterms:created xsi:type="dcterms:W3CDTF">2018-10-03T03:45:32Z</dcterms:created>
  <dcterms:modified xsi:type="dcterms:W3CDTF">2018-10-03T03:53:42Z</dcterms:modified>
</cp:coreProperties>
</file>